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wav" ContentType="audio/wav"/>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840" r:id="rId1"/>
  </p:sldMasterIdLst>
  <p:notesMasterIdLst>
    <p:notesMasterId r:id="rId20"/>
  </p:notesMasterIdLst>
  <p:sldIdLst>
    <p:sldId id="256" r:id="rId2"/>
    <p:sldId id="257" r:id="rId3"/>
    <p:sldId id="258" r:id="rId4"/>
    <p:sldId id="259" r:id="rId5"/>
    <p:sldId id="260" r:id="rId6"/>
    <p:sldId id="261" r:id="rId7"/>
    <p:sldId id="262" r:id="rId8"/>
    <p:sldId id="272" r:id="rId9"/>
    <p:sldId id="273" r:id="rId10"/>
    <p:sldId id="263" r:id="rId11"/>
    <p:sldId id="264" r:id="rId12"/>
    <p:sldId id="265" r:id="rId13"/>
    <p:sldId id="266" r:id="rId14"/>
    <p:sldId id="267" r:id="rId15"/>
    <p:sldId id="268" r:id="rId16"/>
    <p:sldId id="269" r:id="rId17"/>
    <p:sldId id="270" r:id="rId18"/>
    <p:sldId id="271" r:id="rId19"/>
  </p:sldIdLst>
  <p:sldSz cx="9144000" cy="6858000" type="screen4x3"/>
  <p:notesSz cx="6858000" cy="9144000"/>
  <p:defaultText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84380"/>
    <p:restoredTop sz="94660"/>
  </p:normalViewPr>
  <p:slideViewPr>
    <p:cSldViewPr>
      <p:cViewPr varScale="1">
        <p:scale>
          <a:sx n="69" d="100"/>
          <a:sy n="69" d="100"/>
        </p:scale>
        <p:origin x="-54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audio1.wav>
</file>

<file path=ppt/media/image1.jpeg>
</file>

<file path=ppt/media/image2.g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E7AF9E99-A0B8-471F-94BB-3EB936645182}" type="datetimeFigureOut">
              <a:rPr lang="ar-SA" smtClean="0"/>
              <a:pPr/>
              <a:t>06/10/1428</a:t>
            </a:fld>
            <a:endParaRPr lang="ar-SA"/>
          </a:p>
        </p:txBody>
      </p:sp>
      <p:sp>
        <p:nvSpPr>
          <p:cNvPr id="4" name="عنصر نائب لصورة الشريحة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685800" y="4343400"/>
            <a:ext cx="5486400" cy="4114800"/>
          </a:xfrm>
          <a:prstGeom prst="rect">
            <a:avLst/>
          </a:prstGeom>
        </p:spPr>
        <p:txBody>
          <a:bodyPr vert="horz" lIns="91440" tIns="45720" rIns="91440" bIns="45720" rtlCol="1">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endParaRPr lang="ar-SA"/>
          </a:p>
        </p:txBody>
      </p:sp>
      <p:sp>
        <p:nvSpPr>
          <p:cNvPr id="6" name="عنصر نائب للتذييل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D2345EB9-1F63-472A-B5FA-96B9D7F157CD}" type="slidenum">
              <a:rPr lang="ar-SA" smtClean="0"/>
              <a:pPr/>
              <a:t>‹#›</a:t>
            </a:fld>
            <a:endParaRPr lang="ar-SA"/>
          </a:p>
        </p:txBody>
      </p:sp>
    </p:spTree>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a:t>
            </a:fld>
            <a:endParaRPr lang="ar-SA"/>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10</a:t>
            </a:fld>
            <a:endParaRPr lang="ar-S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11</a:t>
            </a:fld>
            <a:endParaRPr lang="ar-S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12</a:t>
            </a:fld>
            <a:endParaRPr lang="ar-S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13</a:t>
            </a:fld>
            <a:endParaRPr lang="ar-S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14</a:t>
            </a:fld>
            <a:endParaRPr lang="ar-S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15</a:t>
            </a:fld>
            <a:endParaRPr lang="ar-S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16</a:t>
            </a:fld>
            <a:endParaRPr lang="ar-S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17</a:t>
            </a:fld>
            <a:endParaRPr lang="ar-S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18</a:t>
            </a:fld>
            <a:endParaRPr lang="ar-S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2</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3</a:t>
            </a:fld>
            <a:endParaRPr lang="ar-S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4</a:t>
            </a:fld>
            <a:endParaRPr lang="ar-S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5</a:t>
            </a:fld>
            <a:endParaRPr lang="ar-S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6</a:t>
            </a:fld>
            <a:endParaRPr lang="ar-S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7</a:t>
            </a:fld>
            <a:endParaRPr lang="ar-S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8</a:t>
            </a:fld>
            <a:endParaRPr lang="ar-S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9</a:t>
            </a:fld>
            <a:endParaRPr lang="ar-S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شريحة عنوان">
    <p:spTree>
      <p:nvGrpSpPr>
        <p:cNvPr id="1" name=""/>
        <p:cNvGrpSpPr/>
        <p:nvPr/>
      </p:nvGrpSpPr>
      <p:grpSpPr>
        <a:xfrm>
          <a:off x="0" y="0"/>
          <a:ext cx="0" cy="0"/>
          <a:chOff x="0" y="0"/>
          <a:chExt cx="0" cy="0"/>
        </a:xfrm>
      </p:grpSpPr>
      <p:sp>
        <p:nvSpPr>
          <p:cNvPr id="7" name="مستطيل ذو زوايا قطرية مستديرة 6"/>
          <p:cNvSpPr/>
          <p:nvPr/>
        </p:nvSpPr>
        <p:spPr>
          <a:xfrm>
            <a:off x="164592" y="146304"/>
            <a:ext cx="8814816" cy="2505456"/>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عنوان 7"/>
          <p:cNvSpPr>
            <a:spLocks noGrp="1"/>
          </p:cNvSpPr>
          <p:nvPr>
            <p:ph type="ctrTitle"/>
          </p:nvPr>
        </p:nvSpPr>
        <p:spPr>
          <a:xfrm>
            <a:off x="464234" y="381001"/>
            <a:ext cx="8229600" cy="2209800"/>
          </a:xfrm>
        </p:spPr>
        <p:txBody>
          <a:bodyPr lIns="45720" rIns="228600" anchor="b">
            <a:normAutofit/>
          </a:bodyPr>
          <a:lstStyle>
            <a:lvl1pPr marL="0" algn="r">
              <a:defRPr sz="4800"/>
            </a:lvl1pPr>
            <a:extLst/>
          </a:lstStyle>
          <a:p>
            <a:r>
              <a:rPr kumimoji="0" lang="ar-SA" smtClean="0"/>
              <a:t>انقر لتحرير نمط العنوان الرئيسي</a:t>
            </a:r>
            <a:endParaRPr kumimoji="0" lang="en-US"/>
          </a:p>
        </p:txBody>
      </p:sp>
      <p:sp>
        <p:nvSpPr>
          <p:cNvPr id="9" name="عنوان فرعي 8"/>
          <p:cNvSpPr>
            <a:spLocks noGrp="1"/>
          </p:cNvSpPr>
          <p:nvPr>
            <p:ph type="subTitle" idx="1"/>
          </p:nvPr>
        </p:nvSpPr>
        <p:spPr>
          <a:xfrm>
            <a:off x="2133600" y="2819400"/>
            <a:ext cx="6560234" cy="1752600"/>
          </a:xfrm>
        </p:spPr>
        <p:txBody>
          <a:bodyPr lIns="45720" rIns="246888"/>
          <a:lstStyle>
            <a:lvl1pPr marL="0" indent="0" algn="r">
              <a:spcBef>
                <a:spcPts val="0"/>
              </a:spcBef>
              <a:buNone/>
              <a:defRPr>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ar-SA" smtClean="0"/>
              <a:t>انقر لتحرير نمط العنوان الثانوي الرئيسي</a:t>
            </a:r>
            <a:endParaRPr kumimoji="0" lang="en-US"/>
          </a:p>
        </p:txBody>
      </p:sp>
      <p:sp>
        <p:nvSpPr>
          <p:cNvPr id="10" name="عنصر نائب للتاريخ 9"/>
          <p:cNvSpPr>
            <a:spLocks noGrp="1"/>
          </p:cNvSpPr>
          <p:nvPr>
            <p:ph type="dt" sz="half" idx="10"/>
          </p:nvPr>
        </p:nvSpPr>
        <p:spPr>
          <a:xfrm>
            <a:off x="5562600" y="6509004"/>
            <a:ext cx="3002280" cy="274320"/>
          </a:xfrm>
        </p:spPr>
        <p:txBody>
          <a:bodyPr vert="horz" rtlCol="0"/>
          <a:lstStyle>
            <a:extLst/>
          </a:lstStyle>
          <a:p>
            <a:fld id="{78E7D1C3-EF8A-42DA-8F38-821AA6A8E059}" type="datetimeFigureOut">
              <a:rPr lang="ar-SA" smtClean="0"/>
              <a:pPr/>
              <a:t>06/10/1428</a:t>
            </a:fld>
            <a:endParaRPr lang="ar-SA"/>
          </a:p>
        </p:txBody>
      </p:sp>
      <p:sp>
        <p:nvSpPr>
          <p:cNvPr id="11" name="عنصر نائب لرقم الشريحة 10"/>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F5F7CBDF-9379-4D9B-A85F-8CF6737B6461}" type="slidenum">
              <a:rPr lang="ar-SA" smtClean="0"/>
              <a:pPr/>
              <a:t>‹#›</a:t>
            </a:fld>
            <a:endParaRPr lang="ar-SA"/>
          </a:p>
        </p:txBody>
      </p:sp>
      <p:sp>
        <p:nvSpPr>
          <p:cNvPr id="12" name="عنصر نائب للتذييل 11"/>
          <p:cNvSpPr>
            <a:spLocks noGrp="1"/>
          </p:cNvSpPr>
          <p:nvPr>
            <p:ph type="ftr" sz="quarter" idx="12"/>
          </p:nvPr>
        </p:nvSpPr>
        <p:spPr>
          <a:xfrm>
            <a:off x="1600200" y="6509004"/>
            <a:ext cx="3907464" cy="274320"/>
          </a:xfrm>
        </p:spPr>
        <p:txBody>
          <a:bodyPr vert="horz" rtlCol="0"/>
          <a:lstStyle>
            <a:extLst/>
          </a:lstStyle>
          <a:p>
            <a:endParaRPr lang="ar-S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extLst/>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p:txBody>
          <a:bodyPr vert="eaVert"/>
          <a:lstStyle>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extLst/>
          </a:lstStyle>
          <a:p>
            <a:endParaRPr lang="ar-SA"/>
          </a:p>
        </p:txBody>
      </p:sp>
      <p:sp>
        <p:nvSpPr>
          <p:cNvPr id="6" name="عنصر نائب لرقم الشريحة 5"/>
          <p:cNvSpPr>
            <a:spLocks noGrp="1"/>
          </p:cNvSpPr>
          <p:nvPr>
            <p:ph type="sldNum" sz="quarter" idx="12"/>
          </p:nvPr>
        </p:nvSpPr>
        <p:spPr/>
        <p:txBody>
          <a:bodyPr/>
          <a:lstStyle>
            <a:extLst/>
          </a:lstStyle>
          <a:p>
            <a:fld id="{F5F7CBDF-9379-4D9B-A85F-8CF6737B6461}" type="slidenum">
              <a:rPr lang="ar-SA" smtClean="0"/>
              <a:pPr/>
              <a:t>‹#›</a:t>
            </a:fld>
            <a:endParaRPr lang="ar-S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p:cNvSpPr>
            <a:spLocks noGrp="1"/>
          </p:cNvSpPr>
          <p:nvPr>
            <p:ph type="title" orient="vert"/>
          </p:nvPr>
        </p:nvSpPr>
        <p:spPr>
          <a:xfrm>
            <a:off x="6629400" y="274638"/>
            <a:ext cx="2057400" cy="5851525"/>
          </a:xfrm>
        </p:spPr>
        <p:txBody>
          <a:bodyPr vert="eaVert"/>
          <a:lstStyle>
            <a:lvl1pPr algn="l">
              <a:defRPr/>
            </a:lvl1pPr>
            <a:extLst/>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a:xfrm>
            <a:off x="457200" y="274638"/>
            <a:ext cx="6019800" cy="5851525"/>
          </a:xfrm>
        </p:spPr>
        <p:txBody>
          <a:bodyPr vert="eaVert"/>
          <a:lstStyle>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extLst/>
          </a:lstStyle>
          <a:p>
            <a:endParaRPr lang="ar-SA"/>
          </a:p>
        </p:txBody>
      </p:sp>
      <p:sp>
        <p:nvSpPr>
          <p:cNvPr id="6" name="عنصر نائب لرقم الشريحة 5"/>
          <p:cNvSpPr>
            <a:spLocks noGrp="1"/>
          </p:cNvSpPr>
          <p:nvPr>
            <p:ph type="sldNum" sz="quarter" idx="12"/>
          </p:nvPr>
        </p:nvSpPr>
        <p:spPr/>
        <p:txBody>
          <a:bodyPr/>
          <a:lstStyle>
            <a:extLst/>
          </a:lstStyle>
          <a:p>
            <a:fld id="{F5F7CBDF-9379-4D9B-A85F-8CF6737B6461}" type="slidenum">
              <a:rPr lang="ar-SA" smtClean="0"/>
              <a:pPr/>
              <a:t>‹#›</a:t>
            </a:fld>
            <a:endParaRPr lang="ar-S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7" name="مستطيل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عنوان 1"/>
          <p:cNvSpPr>
            <a:spLocks noGrp="1"/>
          </p:cNvSpPr>
          <p:nvPr>
            <p:ph type="title"/>
          </p:nvPr>
        </p:nvSpPr>
        <p:spPr/>
        <p:txBody>
          <a:bodyPr/>
          <a:lstStyle>
            <a:extLst/>
          </a:lstStyle>
          <a:p>
            <a:r>
              <a:rPr kumimoji="0" lang="ar-SA" smtClean="0"/>
              <a:t>انقر لتحرير نمط العنوان الرئيسي</a:t>
            </a:r>
            <a:endParaRPr kumimoji="0" lang="en-US"/>
          </a:p>
        </p:txBody>
      </p:sp>
      <p:sp>
        <p:nvSpPr>
          <p:cNvPr id="3" name="عنصر نائب للمحتوى 2"/>
          <p:cNvSpPr>
            <a:spLocks noGrp="1"/>
          </p:cNvSpPr>
          <p:nvPr>
            <p:ph idx="1"/>
          </p:nvPr>
        </p:nvSpPr>
        <p:spPr/>
        <p:txBody>
          <a:bodyPr/>
          <a:lstStyle>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5" name="عنصر نائب للتذييل 4"/>
          <p:cNvSpPr>
            <a:spLocks noGrp="1"/>
          </p:cNvSpPr>
          <p:nvPr>
            <p:ph type="ftr" sz="quarter" idx="11"/>
          </p:nvPr>
        </p:nvSpPr>
        <p:spPr/>
        <p:txBody>
          <a:bodyPr/>
          <a:lstStyle>
            <a:extLst/>
          </a:lstStyle>
          <a:p>
            <a:endParaRPr lang="ar-SA"/>
          </a:p>
        </p:txBody>
      </p:sp>
      <p:sp>
        <p:nvSpPr>
          <p:cNvPr id="6" name="عنصر نائب لرقم الشريحة 5"/>
          <p:cNvSpPr>
            <a:spLocks noGrp="1"/>
          </p:cNvSpPr>
          <p:nvPr>
            <p:ph type="sldNum" sz="quarter" idx="12"/>
          </p:nvPr>
        </p:nvSpPr>
        <p:spPr/>
        <p:txBody>
          <a:bodyPr/>
          <a:lstStyle>
            <a:extLst/>
          </a:lstStyle>
          <a:p>
            <a:fld id="{F5F7CBDF-9379-4D9B-A85F-8CF6737B6461}" type="slidenum">
              <a:rPr lang="ar-SA" smtClean="0"/>
              <a:pPr/>
              <a:t>‹#›</a:t>
            </a:fld>
            <a:endParaRPr lang="ar-S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عنوان المقطع">
    <p:bg>
      <p:bgRef idx="1001">
        <a:schemeClr val="bg2"/>
      </p:bgRef>
    </p:bg>
    <p:spTree>
      <p:nvGrpSpPr>
        <p:cNvPr id="1" name=""/>
        <p:cNvGrpSpPr/>
        <p:nvPr/>
      </p:nvGrpSpPr>
      <p:grpSpPr>
        <a:xfrm>
          <a:off x="0" y="0"/>
          <a:ext cx="0" cy="0"/>
          <a:chOff x="0" y="0"/>
          <a:chExt cx="0" cy="0"/>
        </a:xfrm>
      </p:grpSpPr>
      <p:sp>
        <p:nvSpPr>
          <p:cNvPr id="7" name="مستطيل 6"/>
          <p:cNvSpPr/>
          <p:nvPr/>
        </p:nvSpPr>
        <p:spPr>
          <a:xfrm>
            <a:off x="1000128" y="3267456"/>
            <a:ext cx="74066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عنوان 1"/>
          <p:cNvSpPr>
            <a:spLocks noGrp="1"/>
          </p:cNvSpPr>
          <p:nvPr>
            <p:ph type="title"/>
          </p:nvPr>
        </p:nvSpPr>
        <p:spPr>
          <a:xfrm>
            <a:off x="722376" y="498230"/>
            <a:ext cx="7772400" cy="2731008"/>
          </a:xfrm>
        </p:spPr>
        <p:txBody>
          <a:bodyPr rIns="100584"/>
          <a:lstStyle>
            <a:lvl1pPr algn="r">
              <a:buNone/>
              <a:defRPr sz="4000" b="1" cap="none">
                <a:solidFill>
                  <a:schemeClr val="accent1">
                    <a:tint val="95000"/>
                    <a:satMod val="200000"/>
                  </a:schemeClr>
                </a:solidFill>
              </a:defRPr>
            </a:lvl1pPr>
            <a:extLst/>
          </a:lstStyle>
          <a:p>
            <a:r>
              <a:rPr kumimoji="0" lang="ar-SA" smtClean="0"/>
              <a:t>انقر لتحرير نمط العنوان الرئيسي</a:t>
            </a:r>
            <a:endParaRPr kumimoji="0" lang="en-US"/>
          </a:p>
        </p:txBody>
      </p:sp>
      <p:sp>
        <p:nvSpPr>
          <p:cNvPr id="3" name="عنصر نائب للنص 2"/>
          <p:cNvSpPr>
            <a:spLocks noGrp="1"/>
          </p:cNvSpPr>
          <p:nvPr>
            <p:ph type="body" idx="1"/>
          </p:nvPr>
        </p:nvSpPr>
        <p:spPr>
          <a:xfrm>
            <a:off x="722313" y="3287713"/>
            <a:ext cx="7772400" cy="1509712"/>
          </a:xfrm>
        </p:spPr>
        <p:txBody>
          <a:bodyPr rIns="128016" anchor="t"/>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ar-SA" smtClean="0"/>
              <a:t>انقر لتحرير أنماط النص الرئيسي</a:t>
            </a:r>
          </a:p>
        </p:txBody>
      </p:sp>
      <p:sp>
        <p:nvSpPr>
          <p:cNvPr id="8" name="عنصر نائب للتاريخ 7"/>
          <p:cNvSpPr>
            <a:spLocks noGrp="1"/>
          </p:cNvSpPr>
          <p:nvPr>
            <p:ph type="dt" sz="half" idx="10"/>
          </p:nvPr>
        </p:nvSpPr>
        <p:spPr>
          <a:xfrm>
            <a:off x="5562600" y="6513670"/>
            <a:ext cx="3002280" cy="274320"/>
          </a:xfrm>
        </p:spPr>
        <p:txBody>
          <a:bodyPr vert="horz" rtlCol="0"/>
          <a:lstStyle>
            <a:extLst/>
          </a:lstStyle>
          <a:p>
            <a:fld id="{78E7D1C3-EF8A-42DA-8F38-821AA6A8E059}" type="datetimeFigureOut">
              <a:rPr lang="ar-SA" smtClean="0"/>
              <a:pPr/>
              <a:t>06/10/1428</a:t>
            </a:fld>
            <a:endParaRPr lang="ar-SA"/>
          </a:p>
        </p:txBody>
      </p:sp>
      <p:sp>
        <p:nvSpPr>
          <p:cNvPr id="9" name="عنصر نائب لرقم الشريحة 8"/>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F5F7CBDF-9379-4D9B-A85F-8CF6737B6461}" type="slidenum">
              <a:rPr lang="ar-SA" smtClean="0"/>
              <a:pPr/>
              <a:t>‹#›</a:t>
            </a:fld>
            <a:endParaRPr lang="ar-SA"/>
          </a:p>
        </p:txBody>
      </p:sp>
      <p:sp>
        <p:nvSpPr>
          <p:cNvPr id="10" name="عنصر نائب للتذييل 9"/>
          <p:cNvSpPr>
            <a:spLocks noGrp="1"/>
          </p:cNvSpPr>
          <p:nvPr>
            <p:ph type="ftr" sz="quarter" idx="12"/>
          </p:nvPr>
        </p:nvSpPr>
        <p:spPr>
          <a:xfrm>
            <a:off x="1600200" y="6513670"/>
            <a:ext cx="3907464" cy="274320"/>
          </a:xfrm>
        </p:spPr>
        <p:txBody>
          <a:bodyPr vert="horz" rtlCol="0"/>
          <a:lstStyle>
            <a:extLst/>
          </a:lstStyle>
          <a:p>
            <a:endParaRPr lang="ar-SA"/>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ين">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extLst/>
          </a:lstStyle>
          <a:p>
            <a:r>
              <a:rPr kumimoji="0" lang="ar-SA" smtClean="0"/>
              <a:t>انقر لتحرير نمط العنوان الرئيسي</a:t>
            </a:r>
            <a:endParaRPr kumimoji="0" lang="en-US"/>
          </a:p>
        </p:txBody>
      </p:sp>
      <p:sp>
        <p:nvSpPr>
          <p:cNvPr id="3" name="عنصر نائب للمحتوى 2"/>
          <p:cNvSpPr>
            <a:spLocks noGrp="1"/>
          </p:cNvSpPr>
          <p:nvPr>
            <p:ph sz="half" idx="1"/>
          </p:nvPr>
        </p:nvSpPr>
        <p:spPr>
          <a:xfrm>
            <a:off x="457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محتوى 3"/>
          <p:cNvSpPr>
            <a:spLocks noGrp="1"/>
          </p:cNvSpPr>
          <p:nvPr>
            <p:ph sz="half" idx="2"/>
          </p:nvPr>
        </p:nvSpPr>
        <p:spPr>
          <a:xfrm>
            <a:off x="4648200" y="1645920"/>
            <a:ext cx="4038600" cy="45262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5" name="عنصر نائب للتاريخ 4"/>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6" name="عنصر نائب للتذييل 5"/>
          <p:cNvSpPr>
            <a:spLocks noGrp="1"/>
          </p:cNvSpPr>
          <p:nvPr>
            <p:ph type="ftr" sz="quarter" idx="11"/>
          </p:nvPr>
        </p:nvSpPr>
        <p:spPr/>
        <p:txBody>
          <a:bodyPr/>
          <a:lstStyle>
            <a:extLst/>
          </a:lstStyle>
          <a:p>
            <a:endParaRPr lang="ar-SA"/>
          </a:p>
        </p:txBody>
      </p:sp>
      <p:sp>
        <p:nvSpPr>
          <p:cNvPr id="7" name="عنصر نائب لرقم الشريحة 6"/>
          <p:cNvSpPr>
            <a:spLocks noGrp="1"/>
          </p:cNvSpPr>
          <p:nvPr>
            <p:ph type="sldNum" sz="quarter" idx="12"/>
          </p:nvPr>
        </p:nvSpPr>
        <p:spPr>
          <a:xfrm>
            <a:off x="8641080" y="6514568"/>
            <a:ext cx="464288" cy="274320"/>
          </a:xfrm>
        </p:spPr>
        <p:txBody>
          <a:bodyPr/>
          <a:lstStyle>
            <a:extLst/>
          </a:lstStyle>
          <a:p>
            <a:fld id="{F5F7CBDF-9379-4D9B-A85F-8CF6737B6461}" type="slidenum">
              <a:rPr lang="ar-SA" smtClean="0"/>
              <a:pPr/>
              <a:t>‹#›</a:t>
            </a:fld>
            <a:endParaRPr lang="ar-SA"/>
          </a:p>
        </p:txBody>
      </p:sp>
      <p:sp>
        <p:nvSpPr>
          <p:cNvPr id="10" name="مستطيل 9"/>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10" name="مستطيل 9"/>
          <p:cNvSpPr/>
          <p:nvPr/>
        </p:nvSpPr>
        <p:spPr>
          <a:xfrm>
            <a:off x="616744"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11" name="مستطيل 10"/>
          <p:cNvSpPr/>
          <p:nvPr/>
        </p:nvSpPr>
        <p:spPr>
          <a:xfrm>
            <a:off x="4800600" y="216521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b"/>
          <a:lstStyle>
            <a:extLst/>
          </a:lstStyle>
          <a:p>
            <a:pPr algn="ctr" eaLnBrk="1" latinLnBrk="0" hangingPunct="1"/>
            <a:endParaRPr kumimoji="0" lang="en-US"/>
          </a:p>
        </p:txBody>
      </p:sp>
      <p:sp>
        <p:nvSpPr>
          <p:cNvPr id="2" name="عنوان 1"/>
          <p:cNvSpPr>
            <a:spLocks noGrp="1"/>
          </p:cNvSpPr>
          <p:nvPr>
            <p:ph type="title"/>
          </p:nvPr>
        </p:nvSpPr>
        <p:spPr>
          <a:xfrm>
            <a:off x="457200" y="251948"/>
            <a:ext cx="8229600" cy="1143000"/>
          </a:xfrm>
        </p:spPr>
        <p:txBody>
          <a:bodyPr anchor="b"/>
          <a:lstStyle>
            <a:lvl1pPr>
              <a:defRPr/>
            </a:lvl1pPr>
            <a:extLst/>
          </a:lstStyle>
          <a:p>
            <a:r>
              <a:rPr kumimoji="0" lang="ar-SA" smtClean="0"/>
              <a:t>انقر لتحرير نمط العنوان الرئيسي</a:t>
            </a:r>
            <a:endParaRPr kumimoji="0" lang="en-US"/>
          </a:p>
        </p:txBody>
      </p:sp>
      <p:sp>
        <p:nvSpPr>
          <p:cNvPr id="3" name="عنصر نائب للنص 2"/>
          <p:cNvSpPr>
            <a:spLocks noGrp="1"/>
          </p:cNvSpPr>
          <p:nvPr>
            <p:ph type="body" idx="1"/>
          </p:nvPr>
        </p:nvSpPr>
        <p:spPr>
          <a:xfrm>
            <a:off x="457200" y="1535113"/>
            <a:ext cx="4040188"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ar-SA" smtClean="0"/>
              <a:t>انقر لتحرير أنماط النص الرئيسي</a:t>
            </a:r>
          </a:p>
        </p:txBody>
      </p:sp>
      <p:sp>
        <p:nvSpPr>
          <p:cNvPr id="4" name="عنصر نائب للنص 3"/>
          <p:cNvSpPr>
            <a:spLocks noGrp="1"/>
          </p:cNvSpPr>
          <p:nvPr>
            <p:ph type="body" sz="half" idx="3"/>
          </p:nvPr>
        </p:nvSpPr>
        <p:spPr>
          <a:xfrm>
            <a:off x="4645025" y="1535113"/>
            <a:ext cx="4041775" cy="639762"/>
          </a:xfrm>
        </p:spPr>
        <p:txBody>
          <a:bodyPr anchor="b">
            <a:noAutofit/>
          </a:bodyPr>
          <a:lstStyle>
            <a:lvl1pPr marL="91440" indent="0" algn="l">
              <a:spcBef>
                <a:spcPts val="0"/>
              </a:spcBef>
              <a:buNone/>
              <a:defRPr sz="2200" b="0" cap="all" baseline="0"/>
            </a:lvl1pPr>
            <a:lvl2pPr>
              <a:buNone/>
              <a:defRPr sz="2000" b="1"/>
            </a:lvl2pPr>
            <a:lvl3pPr>
              <a:buNone/>
              <a:defRPr sz="1800" b="1"/>
            </a:lvl3pPr>
            <a:lvl4pPr>
              <a:buNone/>
              <a:defRPr sz="1600" b="1"/>
            </a:lvl4pPr>
            <a:lvl5pPr>
              <a:buNone/>
              <a:defRPr sz="1600" b="1"/>
            </a:lvl5pPr>
            <a:extLst/>
          </a:lstStyle>
          <a:p>
            <a:pPr lvl="0" eaLnBrk="1" latinLnBrk="0" hangingPunct="1"/>
            <a:r>
              <a:rPr kumimoji="0" lang="ar-SA" smtClean="0"/>
              <a:t>انقر لتحرير أنماط النص الرئيسي</a:t>
            </a:r>
          </a:p>
        </p:txBody>
      </p:sp>
      <p:sp>
        <p:nvSpPr>
          <p:cNvPr id="5" name="عنصر نائب للمحتوى 4"/>
          <p:cNvSpPr>
            <a:spLocks noGrp="1"/>
          </p:cNvSpPr>
          <p:nvPr>
            <p:ph sz="quarter" idx="2"/>
          </p:nvPr>
        </p:nvSpPr>
        <p:spPr>
          <a:xfrm>
            <a:off x="457200" y="2362200"/>
            <a:ext cx="4040188" cy="3941763"/>
          </a:xfrm>
        </p:spPr>
        <p:txBody>
          <a:bodyPr lIns="91440"/>
          <a:lstStyle>
            <a:lvl1pPr>
              <a:defRPr sz="2200"/>
            </a:lvl1pPr>
            <a:lvl2pPr>
              <a:defRPr sz="2000"/>
            </a:lvl2pPr>
            <a:lvl3pPr>
              <a:defRPr sz="1800"/>
            </a:lvl3pPr>
            <a:lvl4pPr>
              <a:defRPr sz="1600"/>
            </a:lvl4pPr>
            <a:lvl5pPr>
              <a:defRPr sz="1600"/>
            </a:lvl5pPr>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6" name="عنصر نائب للمحتوى 5"/>
          <p:cNvSpPr>
            <a:spLocks noGrp="1"/>
          </p:cNvSpPr>
          <p:nvPr>
            <p:ph sz="quarter" idx="4"/>
          </p:nvPr>
        </p:nvSpPr>
        <p:spPr>
          <a:xfrm>
            <a:off x="4645025" y="2362200"/>
            <a:ext cx="4041775" cy="3941763"/>
          </a:xfrm>
        </p:spPr>
        <p:txBody>
          <a:bodyPr/>
          <a:lstStyle>
            <a:lvl1pPr>
              <a:defRPr sz="2200"/>
            </a:lvl1pPr>
            <a:lvl2pPr>
              <a:defRPr sz="2000"/>
            </a:lvl2pPr>
            <a:lvl3pPr>
              <a:defRPr sz="1800"/>
            </a:lvl3pPr>
            <a:lvl4pPr>
              <a:defRPr sz="1600"/>
            </a:lvl4pPr>
            <a:lvl5pPr>
              <a:defRPr sz="1600"/>
            </a:lvl5pPr>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7" name="عنصر نائب للتاريخ 6"/>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8" name="عنصر نائب للتذييل 7"/>
          <p:cNvSpPr>
            <a:spLocks noGrp="1"/>
          </p:cNvSpPr>
          <p:nvPr>
            <p:ph type="ftr" sz="quarter" idx="11"/>
          </p:nvPr>
        </p:nvSpPr>
        <p:spPr/>
        <p:txBody>
          <a:bodyPr/>
          <a:lstStyle>
            <a:extLst/>
          </a:lstStyle>
          <a:p>
            <a:endParaRPr lang="ar-SA"/>
          </a:p>
        </p:txBody>
      </p:sp>
      <p:sp>
        <p:nvSpPr>
          <p:cNvPr id="9" name="عنصر نائب لرقم الشريحة 8"/>
          <p:cNvSpPr>
            <a:spLocks noGrp="1"/>
          </p:cNvSpPr>
          <p:nvPr>
            <p:ph type="sldNum" sz="quarter" idx="12"/>
          </p:nvPr>
        </p:nvSpPr>
        <p:spPr>
          <a:xfrm>
            <a:off x="8641080" y="6514568"/>
            <a:ext cx="464288" cy="274320"/>
          </a:xfrm>
        </p:spPr>
        <p:txBody>
          <a:bodyPr/>
          <a:lstStyle>
            <a:extLst/>
          </a:lstStyle>
          <a:p>
            <a:fld id="{F5F7CBDF-9379-4D9B-A85F-8CF6737B6461}" type="slidenum">
              <a:rPr lang="ar-SA" smtClean="0"/>
              <a:pPr/>
              <a:t>‹#›</a:t>
            </a:fld>
            <a:endParaRPr lang="ar-S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عنوان 1"/>
          <p:cNvSpPr>
            <a:spLocks noGrp="1"/>
          </p:cNvSpPr>
          <p:nvPr>
            <p:ph type="title"/>
          </p:nvPr>
        </p:nvSpPr>
        <p:spPr>
          <a:xfrm>
            <a:off x="457200" y="253218"/>
            <a:ext cx="8229600" cy="1143000"/>
          </a:xfrm>
        </p:spPr>
        <p:txBody>
          <a:bodyPr/>
          <a:lstStyle>
            <a:extLst/>
          </a:lstStyle>
          <a:p>
            <a:r>
              <a:rPr kumimoji="0" lang="ar-SA" smtClean="0"/>
              <a:t>انقر لتحرير نمط العنوان الرئيسي</a:t>
            </a:r>
            <a:endParaRPr kumimoji="0" lang="en-US"/>
          </a:p>
        </p:txBody>
      </p:sp>
      <p:sp>
        <p:nvSpPr>
          <p:cNvPr id="3" name="عنصر نائب للتاريخ 2"/>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4" name="عنصر نائب للتذييل 3"/>
          <p:cNvSpPr>
            <a:spLocks noGrp="1"/>
          </p:cNvSpPr>
          <p:nvPr>
            <p:ph type="ftr" sz="quarter" idx="11"/>
          </p:nvPr>
        </p:nvSpPr>
        <p:spPr/>
        <p:txBody>
          <a:bodyPr/>
          <a:lstStyle>
            <a:extLst/>
          </a:lstStyle>
          <a:p>
            <a:endParaRPr lang="ar-SA"/>
          </a:p>
        </p:txBody>
      </p:sp>
      <p:sp>
        <p:nvSpPr>
          <p:cNvPr id="5" name="عنصر نائب لرقم الشريحة 4"/>
          <p:cNvSpPr>
            <a:spLocks noGrp="1"/>
          </p:cNvSpPr>
          <p:nvPr>
            <p:ph type="sldNum" sz="quarter" idx="12"/>
          </p:nvPr>
        </p:nvSpPr>
        <p:spPr/>
        <p:txBody>
          <a:bodyPr/>
          <a:lstStyle>
            <a:extLst/>
          </a:lstStyle>
          <a:p>
            <a:fld id="{F5F7CBDF-9379-4D9B-A85F-8CF6737B6461}" type="slidenum">
              <a:rPr lang="ar-SA" smtClean="0"/>
              <a:pPr/>
              <a:t>‹#›</a:t>
            </a:fld>
            <a:endParaRPr lang="ar-SA"/>
          </a:p>
        </p:txBody>
      </p:sp>
      <p:sp>
        <p:nvSpPr>
          <p:cNvPr id="7" name="مستطيل 6"/>
          <p:cNvSpPr/>
          <p:nvPr/>
        </p:nvSpPr>
        <p:spPr>
          <a:xfrm>
            <a:off x="588392" y="1424588"/>
            <a:ext cx="800100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p:cNvSpPr>
            <a:spLocks noGrp="1"/>
          </p:cNvSpPr>
          <p:nvPr>
            <p:ph type="dt" sz="half" idx="10"/>
          </p:nvPr>
        </p:nvSpPr>
        <p:spPr/>
        <p:txBody>
          <a:bodyPr/>
          <a:lstStyle>
            <a:extLst/>
          </a:lstStyle>
          <a:p>
            <a:fld id="{78E7D1C3-EF8A-42DA-8F38-821AA6A8E059}" type="datetimeFigureOut">
              <a:rPr lang="ar-SA" smtClean="0"/>
              <a:pPr/>
              <a:t>06/10/1428</a:t>
            </a:fld>
            <a:endParaRPr lang="ar-SA"/>
          </a:p>
        </p:txBody>
      </p:sp>
      <p:sp>
        <p:nvSpPr>
          <p:cNvPr id="3" name="عنصر نائب للتذييل 2"/>
          <p:cNvSpPr>
            <a:spLocks noGrp="1"/>
          </p:cNvSpPr>
          <p:nvPr>
            <p:ph type="ftr" sz="quarter" idx="11"/>
          </p:nvPr>
        </p:nvSpPr>
        <p:spPr/>
        <p:txBody>
          <a:bodyPr/>
          <a:lstStyle>
            <a:extLst/>
          </a:lstStyle>
          <a:p>
            <a:endParaRPr lang="ar-SA"/>
          </a:p>
        </p:txBody>
      </p:sp>
      <p:sp>
        <p:nvSpPr>
          <p:cNvPr id="4" name="عنصر نائب لرقم الشريحة 3"/>
          <p:cNvSpPr>
            <a:spLocks noGrp="1"/>
          </p:cNvSpPr>
          <p:nvPr>
            <p:ph type="sldNum" sz="quarter" idx="12"/>
          </p:nvPr>
        </p:nvSpPr>
        <p:spPr/>
        <p:txBody>
          <a:bodyPr/>
          <a:lstStyle>
            <a:extLst/>
          </a:lstStyle>
          <a:p>
            <a:fld id="{F5F7CBDF-9379-4D9B-A85F-8CF6737B6461}" type="slidenum">
              <a:rPr lang="ar-SA" smtClean="0"/>
              <a:pPr/>
              <a:t>‹#›</a:t>
            </a:fld>
            <a:endParaRPr lang="ar-S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محتوى ذو تسمية توضيحية">
    <p:bg>
      <p:bgRef idx="1001">
        <a:schemeClr val="bg2"/>
      </p:bgRef>
    </p:bg>
    <p:spTree>
      <p:nvGrpSpPr>
        <p:cNvPr id="1" name=""/>
        <p:cNvGrpSpPr/>
        <p:nvPr/>
      </p:nvGrpSpPr>
      <p:grpSpPr>
        <a:xfrm>
          <a:off x="0" y="0"/>
          <a:ext cx="0" cy="0"/>
          <a:chOff x="0" y="0"/>
          <a:chExt cx="0" cy="0"/>
        </a:xfrm>
      </p:grpSpPr>
      <p:sp>
        <p:nvSpPr>
          <p:cNvPr id="8" name="مستطيل 7"/>
          <p:cNvSpPr/>
          <p:nvPr/>
        </p:nvSpPr>
        <p:spPr>
          <a:xfrm>
            <a:off x="5057552" y="1057656"/>
            <a:ext cx="3749040" cy="9144"/>
          </a:xfrm>
          <a:prstGeom prst="rect">
            <a:avLst/>
          </a:prstGeom>
          <a:solidFill>
            <a:schemeClr val="accent1"/>
          </a:solidFill>
          <a:ln w="38100" cap="rnd" cmpd="sng" algn="ctr">
            <a:noFill/>
            <a:prstDash val="solid"/>
          </a:ln>
          <a:effectLst>
            <a:outerShdw blurRad="12700" dist="12900" dir="5400000" algn="tl" rotWithShape="0">
              <a:srgbClr val="000000">
                <a:alpha val="7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عنوان 1"/>
          <p:cNvSpPr>
            <a:spLocks noGrp="1"/>
          </p:cNvSpPr>
          <p:nvPr>
            <p:ph type="title"/>
          </p:nvPr>
        </p:nvSpPr>
        <p:spPr>
          <a:xfrm>
            <a:off x="4963136" y="304800"/>
            <a:ext cx="3931920" cy="762000"/>
          </a:xfrm>
        </p:spPr>
        <p:txBody>
          <a:bodyPr anchor="b"/>
          <a:lstStyle>
            <a:lvl1pPr marL="0" algn="r">
              <a:buNone/>
              <a:defRPr sz="2000" b="1"/>
            </a:lvl1pPr>
            <a:extLst/>
          </a:lstStyle>
          <a:p>
            <a:r>
              <a:rPr kumimoji="0" lang="ar-SA" smtClean="0"/>
              <a:t>انقر لتحرير نمط العنوان الرئيسي</a:t>
            </a:r>
            <a:endParaRPr kumimoji="0" lang="en-US"/>
          </a:p>
        </p:txBody>
      </p:sp>
      <p:sp>
        <p:nvSpPr>
          <p:cNvPr id="3" name="عنصر نائب للنص 2"/>
          <p:cNvSpPr>
            <a:spLocks noGrp="1"/>
          </p:cNvSpPr>
          <p:nvPr>
            <p:ph type="body" idx="2"/>
          </p:nvPr>
        </p:nvSpPr>
        <p:spPr>
          <a:xfrm>
            <a:off x="4963136" y="1107560"/>
            <a:ext cx="3931920" cy="1066800"/>
          </a:xfrm>
        </p:spPr>
        <p:txBody>
          <a:bodyPr/>
          <a:lstStyle>
            <a:lvl1pPr marL="0" indent="0" algn="r">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ar-SA" smtClean="0"/>
              <a:t>انقر لتحرير أنماط النص الرئيسي</a:t>
            </a:r>
          </a:p>
        </p:txBody>
      </p:sp>
      <p:sp>
        <p:nvSpPr>
          <p:cNvPr id="4" name="عنصر نائب للمحتوى 3"/>
          <p:cNvSpPr>
            <a:spLocks noGrp="1"/>
          </p:cNvSpPr>
          <p:nvPr>
            <p:ph sz="half" idx="1"/>
          </p:nvPr>
        </p:nvSpPr>
        <p:spPr>
          <a:xfrm>
            <a:off x="228600" y="2209800"/>
            <a:ext cx="8666456" cy="3977640"/>
          </a:xfrm>
        </p:spPr>
        <p:txBody>
          <a:bodyPr/>
          <a:lstStyle>
            <a:lvl1pPr marL="292608">
              <a:defRPr sz="3200"/>
            </a:lvl1pPr>
            <a:lvl2pPr marL="594360">
              <a:defRPr sz="2800"/>
            </a:lvl2pPr>
            <a:lvl3pPr marL="822960">
              <a:defRPr sz="2400"/>
            </a:lvl3pPr>
            <a:lvl4pPr marL="1051560">
              <a:defRPr sz="2000"/>
            </a:lvl4pPr>
            <a:lvl5pPr marL="1261872">
              <a:defRPr sz="2000"/>
            </a:lvl5pPr>
            <a:extLs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9" name="عنصر نائب للتاريخ 8"/>
          <p:cNvSpPr>
            <a:spLocks noGrp="1"/>
          </p:cNvSpPr>
          <p:nvPr>
            <p:ph type="dt" sz="half" idx="10"/>
          </p:nvPr>
        </p:nvSpPr>
        <p:spPr>
          <a:xfrm>
            <a:off x="5562600" y="6513670"/>
            <a:ext cx="3002280" cy="274320"/>
          </a:xfrm>
        </p:spPr>
        <p:txBody>
          <a:bodyPr vert="horz" rtlCol="0"/>
          <a:lstStyle>
            <a:extLst/>
          </a:lstStyle>
          <a:p>
            <a:fld id="{78E7D1C3-EF8A-42DA-8F38-821AA6A8E059}" type="datetimeFigureOut">
              <a:rPr lang="ar-SA" smtClean="0"/>
              <a:pPr/>
              <a:t>06/10/1428</a:t>
            </a:fld>
            <a:endParaRPr lang="ar-SA"/>
          </a:p>
        </p:txBody>
      </p:sp>
      <p:sp>
        <p:nvSpPr>
          <p:cNvPr id="10" name="عنصر نائب لرقم الشريحة 9"/>
          <p:cNvSpPr>
            <a:spLocks noGrp="1"/>
          </p:cNvSpPr>
          <p:nvPr>
            <p:ph type="sldNum" sz="quarter" idx="11"/>
          </p:nvPr>
        </p:nvSpPr>
        <p:spPr>
          <a:xfrm>
            <a:off x="8638952" y="6513670"/>
            <a:ext cx="464288" cy="274320"/>
          </a:xfrm>
        </p:spPr>
        <p:txBody>
          <a:bodyPr vert="horz" rtlCol="0"/>
          <a:lstStyle>
            <a:lvl1pPr>
              <a:defRPr>
                <a:solidFill>
                  <a:schemeClr val="tx2">
                    <a:shade val="90000"/>
                  </a:schemeClr>
                </a:solidFill>
              </a:defRPr>
            </a:lvl1pPr>
            <a:extLst/>
          </a:lstStyle>
          <a:p>
            <a:fld id="{F5F7CBDF-9379-4D9B-A85F-8CF6737B6461}" type="slidenum">
              <a:rPr lang="ar-SA" smtClean="0"/>
              <a:pPr/>
              <a:t>‹#›</a:t>
            </a:fld>
            <a:endParaRPr lang="ar-SA"/>
          </a:p>
        </p:txBody>
      </p:sp>
      <p:sp>
        <p:nvSpPr>
          <p:cNvPr id="11" name="عنصر نائب للتذييل 10"/>
          <p:cNvSpPr>
            <a:spLocks noGrp="1"/>
          </p:cNvSpPr>
          <p:nvPr>
            <p:ph type="ftr" sz="quarter" idx="12"/>
          </p:nvPr>
        </p:nvSpPr>
        <p:spPr>
          <a:xfrm>
            <a:off x="1600200" y="6513670"/>
            <a:ext cx="3907464" cy="274320"/>
          </a:xfrm>
        </p:spPr>
        <p:txBody>
          <a:bodyPr vert="horz" rtlCol="0"/>
          <a:lstStyle>
            <a:extLst/>
          </a:lstStyle>
          <a:p>
            <a:endParaRPr lang="ar-SA"/>
          </a:p>
        </p:txBody>
      </p:sp>
    </p:spTree>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صورة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3040443" y="4724400"/>
            <a:ext cx="5486400" cy="664536"/>
          </a:xfrm>
        </p:spPr>
        <p:txBody>
          <a:bodyPr anchor="b"/>
          <a:lstStyle>
            <a:lvl1pPr marL="0" algn="r">
              <a:buNone/>
              <a:defRPr sz="2000" b="1"/>
            </a:lvl1pPr>
            <a:extLst/>
          </a:lstStyle>
          <a:p>
            <a:r>
              <a:rPr kumimoji="0" lang="ar-SA" smtClean="0"/>
              <a:t>انقر لتحرير نمط العنوان الرئيسي</a:t>
            </a:r>
            <a:endParaRPr kumimoji="0" lang="en-US"/>
          </a:p>
        </p:txBody>
      </p:sp>
      <p:sp>
        <p:nvSpPr>
          <p:cNvPr id="4" name="عنصر نائب للنص 3"/>
          <p:cNvSpPr>
            <a:spLocks noGrp="1"/>
          </p:cNvSpPr>
          <p:nvPr>
            <p:ph type="body" sz="half" idx="2"/>
          </p:nvPr>
        </p:nvSpPr>
        <p:spPr>
          <a:xfrm>
            <a:off x="3040443" y="5388936"/>
            <a:ext cx="5486400" cy="912255"/>
          </a:xfrm>
        </p:spPr>
        <p:txBody>
          <a:bodyPr/>
          <a:lstStyle>
            <a:lvl1pPr marL="0" indent="0" algn="r">
              <a:spcBef>
                <a:spcPts val="0"/>
              </a:spcBef>
              <a:buNone/>
              <a:defRPr sz="1400"/>
            </a:lvl1pPr>
            <a:lvl2pPr>
              <a:defRPr sz="1200"/>
            </a:lvl2pPr>
            <a:lvl3pPr>
              <a:defRPr sz="1000"/>
            </a:lvl3pPr>
            <a:lvl4pPr>
              <a:defRPr sz="900"/>
            </a:lvl4pPr>
            <a:lvl5pPr>
              <a:defRPr sz="900"/>
            </a:lvl5pPr>
            <a:extLst/>
          </a:lstStyle>
          <a:p>
            <a:pPr lvl="0" eaLnBrk="1" latinLnBrk="0" hangingPunct="1"/>
            <a:r>
              <a:rPr kumimoji="0" lang="ar-SA" smtClean="0"/>
              <a:t>انقر لتحرير أنماط النص الرئيسي</a:t>
            </a:r>
          </a:p>
        </p:txBody>
      </p:sp>
      <p:sp>
        <p:nvSpPr>
          <p:cNvPr id="13" name="عنصر نائب للصورة 12"/>
          <p:cNvSpPr>
            <a:spLocks noGrp="1"/>
          </p:cNvSpPr>
          <p:nvPr>
            <p:ph type="pic" idx="1"/>
          </p:nvPr>
        </p:nvSpPr>
        <p:spPr>
          <a:xfrm>
            <a:off x="304800" y="249864"/>
            <a:ext cx="8534400" cy="4343400"/>
          </a:xfrm>
          <a:prstGeom prst="round2DiagRect">
            <a:avLst>
              <a:gd name="adj1" fmla="val 11403"/>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extLst/>
          </a:lstStyle>
          <a:p>
            <a:pPr marL="0" algn="l" rtl="0" eaLnBrk="1" latinLnBrk="0" hangingPunct="1"/>
            <a:r>
              <a:rPr kumimoji="0" lang="ar-SA" smtClean="0">
                <a:solidFill>
                  <a:schemeClr val="lt1"/>
                </a:solidFill>
                <a:latin typeface="+mn-lt"/>
                <a:ea typeface="+mn-ea"/>
                <a:cs typeface="+mn-cs"/>
              </a:rPr>
              <a:t>انقر فوق الرمز لإضافة صورة</a:t>
            </a:r>
            <a:endParaRPr kumimoji="0" lang="en-US" dirty="0">
              <a:solidFill>
                <a:schemeClr val="lt1"/>
              </a:solidFill>
              <a:latin typeface="+mn-lt"/>
              <a:ea typeface="+mn-ea"/>
              <a:cs typeface="+mn-cs"/>
            </a:endParaRPr>
          </a:p>
        </p:txBody>
      </p:sp>
      <p:sp>
        <p:nvSpPr>
          <p:cNvPr id="8" name="عنصر نائب للتاريخ 7"/>
          <p:cNvSpPr>
            <a:spLocks noGrp="1"/>
          </p:cNvSpPr>
          <p:nvPr>
            <p:ph type="dt" sz="half" idx="10"/>
          </p:nvPr>
        </p:nvSpPr>
        <p:spPr>
          <a:xfrm>
            <a:off x="5562600" y="6509004"/>
            <a:ext cx="3002280" cy="274320"/>
          </a:xfrm>
        </p:spPr>
        <p:txBody>
          <a:bodyPr vert="horz" rtlCol="0"/>
          <a:lstStyle>
            <a:extLst/>
          </a:lstStyle>
          <a:p>
            <a:fld id="{78E7D1C3-EF8A-42DA-8F38-821AA6A8E059}" type="datetimeFigureOut">
              <a:rPr lang="ar-SA" smtClean="0"/>
              <a:pPr/>
              <a:t>06/10/1428</a:t>
            </a:fld>
            <a:endParaRPr lang="ar-SA"/>
          </a:p>
        </p:txBody>
      </p:sp>
      <p:sp>
        <p:nvSpPr>
          <p:cNvPr id="9" name="عنصر نائب لرقم الشريحة 8"/>
          <p:cNvSpPr>
            <a:spLocks noGrp="1"/>
          </p:cNvSpPr>
          <p:nvPr>
            <p:ph type="sldNum" sz="quarter" idx="11"/>
          </p:nvPr>
        </p:nvSpPr>
        <p:spPr>
          <a:xfrm>
            <a:off x="8638952" y="6509004"/>
            <a:ext cx="464288" cy="274320"/>
          </a:xfrm>
        </p:spPr>
        <p:txBody>
          <a:bodyPr vert="horz" rtlCol="0"/>
          <a:lstStyle>
            <a:lvl1pPr>
              <a:defRPr>
                <a:solidFill>
                  <a:schemeClr val="tx2">
                    <a:shade val="90000"/>
                  </a:schemeClr>
                </a:solidFill>
              </a:defRPr>
            </a:lvl1pPr>
            <a:extLst/>
          </a:lstStyle>
          <a:p>
            <a:fld id="{F5F7CBDF-9379-4D9B-A85F-8CF6737B6461}" type="slidenum">
              <a:rPr lang="ar-SA" smtClean="0"/>
              <a:pPr/>
              <a:t>‹#›</a:t>
            </a:fld>
            <a:endParaRPr lang="ar-SA"/>
          </a:p>
        </p:txBody>
      </p:sp>
      <p:sp>
        <p:nvSpPr>
          <p:cNvPr id="10" name="عنصر نائب للتذييل 9"/>
          <p:cNvSpPr>
            <a:spLocks noGrp="1"/>
          </p:cNvSpPr>
          <p:nvPr>
            <p:ph type="ftr" sz="quarter" idx="12"/>
          </p:nvPr>
        </p:nvSpPr>
        <p:spPr>
          <a:xfrm>
            <a:off x="1600200" y="6509004"/>
            <a:ext cx="3907464" cy="274320"/>
          </a:xfrm>
        </p:spPr>
        <p:txBody>
          <a:bodyPr vert="horz" rtlCol="0"/>
          <a:lstStyle>
            <a:extLst/>
          </a:lstStyle>
          <a:p>
            <a:endParaRPr lang="ar-S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مستطيل ذو زوايا قطرية مستديرة 6"/>
          <p:cNvSpPr/>
          <p:nvPr/>
        </p:nvSpPr>
        <p:spPr>
          <a:xfrm>
            <a:off x="164592" y="147085"/>
            <a:ext cx="8810846" cy="6565392"/>
          </a:xfrm>
          <a:prstGeom prst="round2DiagRect">
            <a:avLst>
              <a:gd name="adj1" fmla="val 11807"/>
              <a:gd name="adj2" fmla="val 0"/>
            </a:avLst>
          </a:prstGeom>
          <a:solidFill>
            <a:schemeClr val="bg2">
              <a:tint val="85000"/>
              <a:shade val="90000"/>
              <a:satMod val="150000"/>
              <a:alpha val="65000"/>
            </a:schemeClr>
          </a:solidFill>
          <a:ln w="11000" cap="rnd" cmpd="sng" algn="ctr">
            <a:solidFill>
              <a:schemeClr val="bg2">
                <a:tint val="78000"/>
                <a:satMod val="180000"/>
                <a:alpha val="88000"/>
              </a:schemeClr>
            </a:solidFill>
            <a:prstDash val="solid"/>
          </a:ln>
          <a:effectLst>
            <a:innerShdw blurRad="114300">
              <a:srgbClr val="000000">
                <a:alpha val="10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عنصر نائب للتذييل 2"/>
          <p:cNvSpPr>
            <a:spLocks noGrp="1"/>
          </p:cNvSpPr>
          <p:nvPr>
            <p:ph type="ftr" sz="quarter" idx="3"/>
          </p:nvPr>
        </p:nvSpPr>
        <p:spPr>
          <a:xfrm>
            <a:off x="1295400" y="6400800"/>
            <a:ext cx="4212264" cy="274320"/>
          </a:xfrm>
          <a:prstGeom prst="rect">
            <a:avLst/>
          </a:prstGeom>
        </p:spPr>
        <p:txBody>
          <a:bodyPr/>
          <a:lstStyle>
            <a:lvl1pPr algn="r" eaLnBrk="1" latinLnBrk="0" hangingPunct="1">
              <a:defRPr kumimoji="0" sz="1300">
                <a:solidFill>
                  <a:schemeClr val="bg2">
                    <a:tint val="60000"/>
                    <a:satMod val="155000"/>
                  </a:schemeClr>
                </a:solidFill>
              </a:defRPr>
            </a:lvl1pPr>
            <a:extLst/>
          </a:lstStyle>
          <a:p>
            <a:endParaRPr lang="ar-SA"/>
          </a:p>
        </p:txBody>
      </p:sp>
      <p:sp>
        <p:nvSpPr>
          <p:cNvPr id="14" name="عنصر نائب للتاريخ 13"/>
          <p:cNvSpPr>
            <a:spLocks noGrp="1"/>
          </p:cNvSpPr>
          <p:nvPr>
            <p:ph type="dt" sz="half" idx="2"/>
          </p:nvPr>
        </p:nvSpPr>
        <p:spPr>
          <a:xfrm>
            <a:off x="5562600" y="6400800"/>
            <a:ext cx="3002280" cy="274320"/>
          </a:xfrm>
          <a:prstGeom prst="rect">
            <a:avLst/>
          </a:prstGeom>
        </p:spPr>
        <p:txBody>
          <a:bodyPr/>
          <a:lstStyle>
            <a:lvl1pPr algn="l" eaLnBrk="1" latinLnBrk="0" hangingPunct="1">
              <a:defRPr kumimoji="0" sz="1300">
                <a:solidFill>
                  <a:schemeClr val="bg2">
                    <a:tint val="60000"/>
                    <a:satMod val="155000"/>
                  </a:schemeClr>
                </a:solidFill>
              </a:defRPr>
            </a:lvl1pPr>
            <a:extLst/>
          </a:lstStyle>
          <a:p>
            <a:fld id="{78E7D1C3-EF8A-42DA-8F38-821AA6A8E059}" type="datetimeFigureOut">
              <a:rPr lang="ar-SA" smtClean="0"/>
              <a:pPr/>
              <a:t>06/10/1428</a:t>
            </a:fld>
            <a:endParaRPr lang="ar-SA"/>
          </a:p>
        </p:txBody>
      </p:sp>
      <p:sp>
        <p:nvSpPr>
          <p:cNvPr id="23" name="عنصر نائب لرقم الشريحة 22"/>
          <p:cNvSpPr>
            <a:spLocks noGrp="1"/>
          </p:cNvSpPr>
          <p:nvPr>
            <p:ph type="sldNum" sz="quarter" idx="4"/>
          </p:nvPr>
        </p:nvSpPr>
        <p:spPr>
          <a:xfrm>
            <a:off x="8638952" y="6514568"/>
            <a:ext cx="464288" cy="274320"/>
          </a:xfrm>
          <a:prstGeom prst="rect">
            <a:avLst/>
          </a:prstGeom>
        </p:spPr>
        <p:txBody>
          <a:bodyPr anchor="ctr"/>
          <a:lstStyle>
            <a:lvl1pPr algn="r" eaLnBrk="1" latinLnBrk="0" hangingPunct="1">
              <a:defRPr kumimoji="0" sz="1600">
                <a:solidFill>
                  <a:schemeClr val="tx2">
                    <a:shade val="90000"/>
                  </a:schemeClr>
                </a:solidFill>
                <a:effectLst/>
              </a:defRPr>
            </a:lvl1pPr>
            <a:extLst/>
          </a:lstStyle>
          <a:p>
            <a:fld id="{F5F7CBDF-9379-4D9B-A85F-8CF6737B6461}" type="slidenum">
              <a:rPr lang="ar-SA" smtClean="0"/>
              <a:pPr/>
              <a:t>‹#›</a:t>
            </a:fld>
            <a:endParaRPr lang="ar-SA"/>
          </a:p>
        </p:txBody>
      </p:sp>
      <p:sp>
        <p:nvSpPr>
          <p:cNvPr id="22" name="عنصر نائب للعنوان 21"/>
          <p:cNvSpPr>
            <a:spLocks noGrp="1"/>
          </p:cNvSpPr>
          <p:nvPr>
            <p:ph type="title"/>
          </p:nvPr>
        </p:nvSpPr>
        <p:spPr>
          <a:xfrm>
            <a:off x="457200" y="253536"/>
            <a:ext cx="8229600" cy="1143000"/>
          </a:xfrm>
          <a:prstGeom prst="rect">
            <a:avLst/>
          </a:prstGeom>
        </p:spPr>
        <p:txBody>
          <a:bodyPr rIns="91440" anchor="b">
            <a:normAutofit/>
            <a:scene3d>
              <a:camera prst="orthographicFront"/>
              <a:lightRig rig="soft" dir="t">
                <a:rot lat="0" lon="0" rev="2400000"/>
              </a:lightRig>
            </a:scene3d>
            <a:sp3d>
              <a:bevelT w="19050" h="12700"/>
            </a:sp3d>
          </a:bodyPr>
          <a:lstStyle>
            <a:extLst/>
          </a:lstStyle>
          <a:p>
            <a:r>
              <a:rPr kumimoji="0" lang="ar-SA" smtClean="0"/>
              <a:t>انقر لتحرير نمط العنوان الرئيسي</a:t>
            </a:r>
            <a:endParaRPr kumimoji="0" lang="en-US"/>
          </a:p>
        </p:txBody>
      </p:sp>
      <p:sp>
        <p:nvSpPr>
          <p:cNvPr id="13" name="عنصر نائب للنص 12"/>
          <p:cNvSpPr>
            <a:spLocks noGrp="1"/>
          </p:cNvSpPr>
          <p:nvPr>
            <p:ph type="body" idx="1"/>
          </p:nvPr>
        </p:nvSpPr>
        <p:spPr>
          <a:xfrm>
            <a:off x="457200" y="1646237"/>
            <a:ext cx="8229600" cy="4526280"/>
          </a:xfrm>
          <a:prstGeom prst="rect">
            <a:avLst/>
          </a:prstGeom>
        </p:spPr>
        <p:txBody>
          <a:bodyPr>
            <a:normAutofit/>
          </a:bodyPr>
          <a:lstStyle>
            <a:extLst/>
          </a:lstStyle>
          <a:p>
            <a:pPr lvl="0" eaLnBrk="1" latinLnBrk="0" hangingPunct="1"/>
            <a:r>
              <a:rPr kumimoji="0" lang="ar-SA" smtClean="0"/>
              <a:t>انقر لتحرير أنماط النص الرئيسي</a:t>
            </a:r>
          </a:p>
          <a:p>
            <a:pPr lvl="1" eaLnBrk="1" latinLnBrk="0" hangingPunct="1"/>
            <a:r>
              <a:rPr kumimoji="0" lang="ar-SA" smtClean="0"/>
              <a:t>المستوى الثاني</a:t>
            </a:r>
          </a:p>
          <a:p>
            <a:pPr lvl="2" eaLnBrk="1" latinLnBrk="0" hangingPunct="1"/>
            <a:r>
              <a:rPr kumimoji="0" lang="ar-SA" smtClean="0"/>
              <a:t>المستوى الثالث</a:t>
            </a:r>
          </a:p>
          <a:p>
            <a:pPr lvl="3" eaLnBrk="1" latinLnBrk="0" hangingPunct="1"/>
            <a:r>
              <a:rPr kumimoji="0" lang="ar-SA" smtClean="0"/>
              <a:t>المستوى الرابع</a:t>
            </a:r>
          </a:p>
          <a:p>
            <a:pPr lvl="4" eaLnBrk="1" latinLnBrk="0" hangingPunct="1"/>
            <a:r>
              <a:rPr kumimoji="0" lang="ar-SA" smtClean="0"/>
              <a:t>المستوى الخامس</a:t>
            </a:r>
            <a:endParaRPr kumimoji="0" lang="en-US"/>
          </a:p>
        </p:txBody>
      </p:sp>
    </p:spTree>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marL="54864" algn="r" rtl="1" eaLnBrk="1" latinLnBrk="0" hangingPunct="1">
        <a:spcBef>
          <a:spcPct val="0"/>
        </a:spcBef>
        <a:buNone/>
        <a:defRPr kumimoji="0" sz="4600" kern="1200">
          <a:solidFill>
            <a:schemeClr val="tx2">
              <a:tint val="100000"/>
              <a:shade val="90000"/>
              <a:satMod val="250000"/>
              <a:alpha val="100000"/>
            </a:schemeClr>
          </a:solidFill>
          <a:effectLst>
            <a:outerShdw blurRad="38100" dist="25500" dir="5400000" algn="tl" rotWithShape="0">
              <a:srgbClr val="000000">
                <a:satMod val="180000"/>
                <a:alpha val="75000"/>
              </a:srgbClr>
            </a:outerShdw>
          </a:effectLst>
          <a:latin typeface="+mj-lt"/>
          <a:ea typeface="+mj-ea"/>
          <a:cs typeface="+mj-cs"/>
        </a:defRPr>
      </a:lvl1pPr>
      <a:extLst/>
    </p:titleStyle>
    <p:bodyStyle>
      <a:lvl1pPr marL="292100" indent="-292100" algn="r" rtl="1" eaLnBrk="1" latinLnBrk="0" hangingPunct="1">
        <a:spcBef>
          <a:spcPts val="0"/>
        </a:spcBef>
        <a:buClr>
          <a:schemeClr val="accent1"/>
        </a:buClr>
        <a:buSzPct val="70000"/>
        <a:buFont typeface="Wingdings 2"/>
        <a:buChar char=""/>
        <a:defRPr kumimoji="0" sz="3200" kern="1200">
          <a:solidFill>
            <a:schemeClr val="tx1"/>
          </a:solidFill>
          <a:latin typeface="+mn-lt"/>
          <a:ea typeface="+mn-ea"/>
          <a:cs typeface="+mn-cs"/>
        </a:defRPr>
      </a:lvl1pPr>
      <a:lvl2pPr marL="640080" indent="-228600" algn="r" rtl="1" eaLnBrk="1" latinLnBrk="0" hangingPunct="1">
        <a:spcBef>
          <a:spcPts val="400"/>
        </a:spcBef>
        <a:buClr>
          <a:schemeClr val="accent2"/>
        </a:buClr>
        <a:buSzPct val="90000"/>
        <a:buFontTx/>
        <a:buChar char="•"/>
        <a:defRPr kumimoji="0" sz="2600" kern="1200">
          <a:solidFill>
            <a:schemeClr val="tx1"/>
          </a:solidFill>
          <a:latin typeface="+mn-lt"/>
          <a:ea typeface="+mn-ea"/>
          <a:cs typeface="+mn-cs"/>
        </a:defRPr>
      </a:lvl2pPr>
      <a:lvl3pPr marL="822960" indent="-192024" algn="r" rtl="1" eaLnBrk="1" latinLnBrk="0" hangingPunct="1">
        <a:spcBef>
          <a:spcPts val="400"/>
        </a:spcBef>
        <a:buClr>
          <a:schemeClr val="accent3"/>
        </a:buClr>
        <a:buSzPct val="100000"/>
        <a:buFont typeface="Wingdings 2"/>
        <a:buChar char=""/>
        <a:defRPr kumimoji="0" sz="2300" kern="1200">
          <a:solidFill>
            <a:schemeClr val="tx1"/>
          </a:solidFill>
          <a:latin typeface="+mn-lt"/>
          <a:ea typeface="+mn-ea"/>
          <a:cs typeface="+mn-cs"/>
        </a:defRPr>
      </a:lvl3pPr>
      <a:lvl4pPr marL="1005840" indent="-182880" algn="r" rtl="1" eaLnBrk="1" latinLnBrk="0" hangingPunct="1">
        <a:spcBef>
          <a:spcPts val="400"/>
        </a:spcBef>
        <a:buClr>
          <a:schemeClr val="accent3"/>
        </a:buClr>
        <a:buSzPct val="100000"/>
        <a:buFont typeface="Wingdings 2"/>
        <a:buChar char=""/>
        <a:defRPr kumimoji="0" sz="2000" kern="1200">
          <a:solidFill>
            <a:schemeClr val="tx1"/>
          </a:solidFill>
          <a:latin typeface="+mn-lt"/>
          <a:ea typeface="+mn-ea"/>
          <a:cs typeface="+mn-cs"/>
        </a:defRPr>
      </a:lvl4pPr>
      <a:lvl5pPr marL="1188720" indent="-182880" algn="r" rtl="1" eaLnBrk="1" latinLnBrk="0" hangingPunct="1">
        <a:spcBef>
          <a:spcPts val="400"/>
        </a:spcBef>
        <a:buClr>
          <a:schemeClr val="accent3"/>
        </a:buClr>
        <a:buSzPct val="100000"/>
        <a:buFont typeface="Wingdings 2"/>
        <a:buChar char=""/>
        <a:defRPr kumimoji="0" sz="1900" kern="1200">
          <a:solidFill>
            <a:schemeClr val="tx1"/>
          </a:solidFill>
          <a:latin typeface="+mn-lt"/>
          <a:ea typeface="+mn-ea"/>
          <a:cs typeface="+mn-cs"/>
        </a:defRPr>
      </a:lvl5pPr>
      <a:lvl6pPr marL="1371600" indent="-173736" algn="r" rtl="1" eaLnBrk="1" latinLnBrk="0" hangingPunct="1">
        <a:spcBef>
          <a:spcPts val="400"/>
        </a:spcBef>
        <a:buClr>
          <a:schemeClr val="accent4"/>
        </a:buClr>
        <a:buFont typeface="Wingdings 2"/>
        <a:buChar char=""/>
        <a:defRPr kumimoji="0" sz="1800" kern="1200" baseline="0">
          <a:solidFill>
            <a:schemeClr val="tx1"/>
          </a:solidFill>
          <a:latin typeface="+mn-lt"/>
          <a:ea typeface="+mn-ea"/>
          <a:cs typeface="+mn-cs"/>
        </a:defRPr>
      </a:lvl6pPr>
      <a:lvl7pPr marL="1554480" indent="-173736" algn="r" rtl="1"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7pPr>
      <a:lvl8pPr marL="1737360" indent="-173736" algn="r" rtl="1"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8pPr>
      <a:lvl9pPr marL="1920240" indent="-173736" algn="r" rtl="1" eaLnBrk="1" latinLnBrk="0" hangingPunct="1">
        <a:spcBef>
          <a:spcPts val="400"/>
        </a:spcBef>
        <a:buClr>
          <a:schemeClr val="accent4"/>
        </a:buClr>
        <a:buFont typeface="Wingdings 2"/>
        <a:buChar char=""/>
        <a:defRPr kumimoji="0" sz="1600" kern="1200" baseline="0">
          <a:solidFill>
            <a:schemeClr val="tx1"/>
          </a:solidFill>
          <a:latin typeface="+mn-lt"/>
          <a:ea typeface="+mn-ea"/>
          <a:cs typeface="+mn-cs"/>
        </a:defRPr>
      </a:lvl9pPr>
      <a:extLst/>
    </p:bodyStyle>
    <p:otherStyle>
      <a:lvl1pPr marL="0" algn="r" rtl="1" eaLnBrk="1" latinLnBrk="0" hangingPunct="1">
        <a:defRPr kumimoji="0" kern="1200">
          <a:solidFill>
            <a:schemeClr val="tx1"/>
          </a:solidFill>
          <a:latin typeface="+mn-lt"/>
          <a:ea typeface="+mn-ea"/>
          <a:cs typeface="+mn-cs"/>
        </a:defRPr>
      </a:lvl1pPr>
      <a:lvl2pPr marL="457200" algn="r" rtl="1" eaLnBrk="1" latinLnBrk="0" hangingPunct="1">
        <a:defRPr kumimoji="0" kern="1200">
          <a:solidFill>
            <a:schemeClr val="tx1"/>
          </a:solidFill>
          <a:latin typeface="+mn-lt"/>
          <a:ea typeface="+mn-ea"/>
          <a:cs typeface="+mn-cs"/>
        </a:defRPr>
      </a:lvl2pPr>
      <a:lvl3pPr marL="914400" algn="r" rtl="1" eaLnBrk="1" latinLnBrk="0" hangingPunct="1">
        <a:defRPr kumimoji="0" kern="1200">
          <a:solidFill>
            <a:schemeClr val="tx1"/>
          </a:solidFill>
          <a:latin typeface="+mn-lt"/>
          <a:ea typeface="+mn-ea"/>
          <a:cs typeface="+mn-cs"/>
        </a:defRPr>
      </a:lvl3pPr>
      <a:lvl4pPr marL="1371600" algn="r" rtl="1" eaLnBrk="1" latinLnBrk="0" hangingPunct="1">
        <a:defRPr kumimoji="0" kern="1200">
          <a:solidFill>
            <a:schemeClr val="tx1"/>
          </a:solidFill>
          <a:latin typeface="+mn-lt"/>
          <a:ea typeface="+mn-ea"/>
          <a:cs typeface="+mn-cs"/>
        </a:defRPr>
      </a:lvl4pPr>
      <a:lvl5pPr marL="1828800" algn="r" rtl="1" eaLnBrk="1" latinLnBrk="0" hangingPunct="1">
        <a:defRPr kumimoji="0" kern="1200">
          <a:solidFill>
            <a:schemeClr val="tx1"/>
          </a:solidFill>
          <a:latin typeface="+mn-lt"/>
          <a:ea typeface="+mn-ea"/>
          <a:cs typeface="+mn-cs"/>
        </a:defRPr>
      </a:lvl5pPr>
      <a:lvl6pPr marL="2286000" algn="r" rtl="1" eaLnBrk="1" latinLnBrk="0" hangingPunct="1">
        <a:defRPr kumimoji="0" kern="1200">
          <a:solidFill>
            <a:schemeClr val="tx1"/>
          </a:solidFill>
          <a:latin typeface="+mn-lt"/>
          <a:ea typeface="+mn-ea"/>
          <a:cs typeface="+mn-cs"/>
        </a:defRPr>
      </a:lvl6pPr>
      <a:lvl7pPr marL="2743200" algn="r" rtl="1" eaLnBrk="1" latinLnBrk="0" hangingPunct="1">
        <a:defRPr kumimoji="0" kern="1200">
          <a:solidFill>
            <a:schemeClr val="tx1"/>
          </a:solidFill>
          <a:latin typeface="+mn-lt"/>
          <a:ea typeface="+mn-ea"/>
          <a:cs typeface="+mn-cs"/>
        </a:defRPr>
      </a:lvl7pPr>
      <a:lvl8pPr marL="3200400" algn="r" rtl="1" eaLnBrk="1" latinLnBrk="0" hangingPunct="1">
        <a:defRPr kumimoji="0" kern="1200">
          <a:solidFill>
            <a:schemeClr val="tx1"/>
          </a:solidFill>
          <a:latin typeface="+mn-lt"/>
          <a:ea typeface="+mn-ea"/>
          <a:cs typeface="+mn-cs"/>
        </a:defRPr>
      </a:lvl8pPr>
      <a:lvl9pPr marL="3657600" algn="r" rtl="1"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5" Type="http://schemas.openxmlformats.org/officeDocument/2006/relationships/image" Target="../media/image3.pn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7200" b="1" dirty="0" smtClean="0"/>
              <a:t>About Us</a:t>
            </a:r>
            <a:endParaRPr lang="en-US" sz="7200" dirty="0" smtClean="0"/>
          </a:p>
          <a:p>
            <a:pPr algn="ctr"/>
            <a:endParaRPr lang="ar-SA" sz="2400" dirty="0"/>
          </a:p>
        </p:txBody>
      </p:sp>
      <p:pic>
        <p:nvPicPr>
          <p:cNvPr id="5" name="صورة 4" descr="egyfirst_lofgo.gif"/>
          <p:cNvPicPr>
            <a:picLocks noChangeAspect="1"/>
          </p:cNvPicPr>
          <p:nvPr/>
        </p:nvPicPr>
        <p:blipFill>
          <a:blip r:embed="rId4"/>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pic>
        <p:nvPicPr>
          <p:cNvPr id="14" name="AboutUs.wav">
            <a:hlinkClick r:id="" action="ppaction://media"/>
          </p:cNvPr>
          <p:cNvPicPr>
            <a:picLocks noRot="1" noChangeAspect="1"/>
          </p:cNvPicPr>
          <p:nvPr>
            <a:wavAudioFile r:embed="rId1" name="AboutUs.wav"/>
          </p:nvPr>
        </p:nvPicPr>
        <p:blipFill>
          <a:blip r:embed="rId5"/>
          <a:stretch>
            <a:fillRect/>
          </a:stretch>
        </p:blipFill>
        <p:spPr>
          <a:xfrm>
            <a:off x="762000" y="4267200"/>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fill="hold" display="0">
                  <p:stCondLst>
                    <p:cond delay="indefinite"/>
                  </p:stCondLst>
                  <p:endCondLst>
                    <p:cond evt="onPrev" delay="0">
                      <p:tgtEl>
                        <p:sldTgt/>
                      </p:tgtEl>
                    </p:cond>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Updating </a:t>
            </a:r>
            <a:r>
              <a:rPr lang="en-US" sz="2400" dirty="0" smtClean="0"/>
              <a:t>our list every 14 days you can be guaranteed that our results are more accurate than you will find anywhere else on the internet regardless of where you search.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You may think you understand the game of making money from Google AdSense, but until you actually take a look at the potential money to be earned simply by using the right keywords you have no clue.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It is amazing the amount of money that is available and just waiting.</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The right keywords make the biggest difference in the world.</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Remember, we do not help you increase the traffic to your site, we simply help you target the Google AdSense ads that will help you earn more money based on your current traffic statistics.</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This means that instead of earning only $.01 cent per click, you could earn as much as $10 or more!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This creates a huge difference that everybody would love to experience.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We create the best results for you by breaking down the top keywords by price, traffic, and category to help you quickly and easily find exactly what you need.</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There are only so many hours in the day, you can either spend your time researching and cross-referencing or you can instead look to us to help you and your research needs move as quickly as possible towards the money that you want to earn.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In the world of internet business, there are dozens of ways to generate income on a simple website.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However, having the tools and knowledge to maximize that income is a trait that few people seeking money online have found.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We strive to work with you to help you make the most money possible from your website using the most up to date lists of Google AdSense words possible.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Why struggle to use a list that is old and outdated when we help you make the most money possible using the freshest list of high paying Google AdSense words available.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Targeting the right keywords makes all the difference in the world and it is no doubt that busy people do not have the time to do the research themselves.</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Consider the wasted time if you discover that you did the research inaccurately as well!  </a:t>
            </a: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This </a:t>
            </a:r>
            <a:r>
              <a:rPr lang="en-US" sz="2400" dirty="0" smtClean="0"/>
              <a:t>can be a disaster and can easily result in a list of fake high paying keywords. </a:t>
            </a: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Instead</a:t>
            </a:r>
            <a:r>
              <a:rPr lang="en-US" sz="2400" dirty="0" smtClean="0"/>
              <a:t>, we offer you the most up to date high paying keywords available.</a:t>
            </a:r>
            <a:r>
              <a:rPr lang="en-US" sz="2400" dirty="0" smtClean="0"/>
              <a:t> </a:t>
            </a:r>
            <a:endParaRPr lang="en-US" sz="2400" dirty="0" smtClean="0"/>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مسبوك">
  <a:themeElements>
    <a:clrScheme name="مسبوك">
      <a:dk1>
        <a:sysClr val="windowText" lastClr="000000"/>
      </a:dk1>
      <a:lt1>
        <a:sysClr val="window" lastClr="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مسبوك">
      <a:majorFont>
        <a:latin typeface="Rockwell"/>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مسبوك">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75000"/>
                <a:satMod val="400000"/>
              </a:schemeClr>
            </a:gs>
            <a:gs pos="20000">
              <a:schemeClr val="phClr">
                <a:tint val="80000"/>
                <a:satMod val="355000"/>
              </a:schemeClr>
            </a:gs>
            <a:gs pos="100000">
              <a:schemeClr val="phClr">
                <a:tint val="95000"/>
                <a:shade val="55000"/>
                <a:satMod val="355000"/>
              </a:schemeClr>
            </a:gs>
          </a:gsLst>
          <a:path path="circle">
            <a:fillToRect l="67500" t="35000" r="32500" b="65000"/>
          </a:path>
        </a:gradFill>
        <a:blipFill>
          <a:blip xmlns:r="http://schemas.openxmlformats.org/officeDocument/2006/relationships" r:embed="rId1">
            <a:duotone>
              <a:schemeClr val="phClr">
                <a:shade val="30000"/>
                <a:satMod val="120000"/>
              </a:schemeClr>
              <a:schemeClr val="phClr">
                <a:tint val="70000"/>
                <a:satMod val="250000"/>
              </a:schemeClr>
            </a:duotone>
          </a:blip>
          <a:tile tx="0" ty="0" sx="50000" sy="50000" flip="none" algn="t"/>
        </a:blip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Foundry</Template>
  <TotalTime>110</TotalTime>
  <Words>649</Words>
  <Application>Microsoft Office PowerPoint</Application>
  <PresentationFormat>عرض على الشاشة (3:4)‏</PresentationFormat>
  <Paragraphs>72</Paragraphs>
  <Slides>18</Slides>
  <Notes>18</Notes>
  <HiddenSlides>0</HiddenSlides>
  <MMClips>1</MMClips>
  <ScaleCrop>false</ScaleCrop>
  <HeadingPairs>
    <vt:vector size="4" baseType="variant">
      <vt:variant>
        <vt:lpstr>سمة</vt:lpstr>
      </vt:variant>
      <vt:variant>
        <vt:i4>1</vt:i4>
      </vt:variant>
      <vt:variant>
        <vt:lpstr>عناوين الشرائح</vt:lpstr>
      </vt:variant>
      <vt:variant>
        <vt:i4>18</vt:i4>
      </vt:variant>
    </vt:vector>
  </HeadingPairs>
  <TitlesOfParts>
    <vt:vector size="19" baseType="lpstr">
      <vt:lpstr>مسبوك</vt:lpstr>
      <vt:lpstr>الشريحة 1</vt:lpstr>
      <vt:lpstr>الشريحة 2</vt:lpstr>
      <vt:lpstr>الشريحة 3</vt:lpstr>
      <vt:lpstr>الشريحة 4</vt:lpstr>
      <vt:lpstr>الشريحة 5</vt:lpstr>
      <vt:lpstr>الشريحة 6</vt:lpstr>
      <vt:lpstr>الشريحة 7</vt:lpstr>
      <vt:lpstr>الشريحة 8</vt:lpstr>
      <vt:lpstr>الشريحة 9</vt:lpstr>
      <vt:lpstr>الشريحة 10</vt:lpstr>
      <vt:lpstr>الشريحة 11</vt:lpstr>
      <vt:lpstr>الشريحة 12</vt:lpstr>
      <vt:lpstr>الشريحة 13</vt:lpstr>
      <vt:lpstr>الشريحة 14</vt:lpstr>
      <vt:lpstr>الشريحة 15</vt:lpstr>
      <vt:lpstr>الشريحة 16</vt:lpstr>
      <vt:lpstr>الشريحة 17</vt:lpstr>
      <vt:lpstr>الشريحة 18</vt:lpstr>
    </vt:vector>
  </TitlesOfParts>
  <Company>EgyFirst Software,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الشريحة 1</dc:title>
  <dc:creator>Mohamed Aly Abbas</dc:creator>
  <cp:lastModifiedBy>Mohamed Aly Abbas</cp:lastModifiedBy>
  <cp:revision>23</cp:revision>
  <dcterms:created xsi:type="dcterms:W3CDTF">2007-10-17T03:37:46Z</dcterms:created>
  <dcterms:modified xsi:type="dcterms:W3CDTF">2007-10-17T13:50:06Z</dcterms:modified>
</cp:coreProperties>
</file>

<file path=docProps/thumbnail.jpeg>
</file>